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39F6E-C06C-4943-AD3A-CB8904C562A4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ercep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43780"/>
            <a:ext cx="8001000" cy="61570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ood-ev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209800"/>
            <a:ext cx="8024763" cy="331549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Old-hag-young-wom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1676400"/>
            <a:ext cx="3638550" cy="447541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qua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752600"/>
            <a:ext cx="4276725" cy="419581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ercerptio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1828800"/>
            <a:ext cx="3409950" cy="412871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ercertion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2438400"/>
            <a:ext cx="3525435" cy="339645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Bishop Mackenzie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Bishop Mackenzie International School</dc:creator>
  <cp:lastModifiedBy>Shane O'loghlin</cp:lastModifiedBy>
  <cp:revision>1</cp:revision>
  <dcterms:created xsi:type="dcterms:W3CDTF">2012-01-25T10:49:05Z</dcterms:created>
  <dcterms:modified xsi:type="dcterms:W3CDTF">2012-10-15T08:47:15Z</dcterms:modified>
</cp:coreProperties>
</file>